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79" r:id="rId29"/>
    <p:sldId id="285" r:id="rId30"/>
    <p:sldId id="286" r:id="rId31"/>
    <p:sldId id="287" r:id="rId32"/>
    <p:sldId id="289" r:id="rId33"/>
    <p:sldId id="290" r:id="rId34"/>
    <p:sldId id="288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3" r:id="rId47"/>
    <p:sldId id="301" r:id="rId48"/>
    <p:sldId id="304" r:id="rId49"/>
    <p:sldId id="30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660"/>
  </p:normalViewPr>
  <p:slideViewPr>
    <p:cSldViewPr>
      <p:cViewPr varScale="1">
        <p:scale>
          <a:sx n="69" d="100"/>
          <a:sy n="69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3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3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8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0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1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2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458BE-4859-4418-BD21-42A4D313470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B9AA9-EF6C-4917-96B8-020F6E99C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38200"/>
            <a:ext cx="7772400" cy="147002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7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UNESCO IMUN 2013 SUMMER CAMP REFLECTION</a:t>
            </a:r>
            <a:endParaRPr lang="en-US" sz="7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collection of photos from the 2013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ummer IMUN Camp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97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9800" y="711783"/>
            <a:ext cx="295101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Group 2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641273"/>
            <a:ext cx="4191001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John Hopkins - Hubble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33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09" y="3543300"/>
            <a:ext cx="44196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90" y="0"/>
            <a:ext cx="5186219" cy="388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5943600" cy="445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0"/>
            <a:ext cx="3429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304800"/>
            <a:ext cx="54067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Shhhh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…Danielle is asleep ;)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6" name="Elbow Connector 5"/>
          <p:cNvCxnSpPr/>
          <p:nvPr/>
        </p:nvCxnSpPr>
        <p:spPr>
          <a:xfrm>
            <a:off x="4572000" y="1181963"/>
            <a:ext cx="2590800" cy="1332637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010400" y="1676400"/>
            <a:ext cx="13716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1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" y="2909455"/>
            <a:ext cx="5283200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4495800" cy="3371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176155"/>
            <a:ext cx="4927600" cy="3695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82" y="6927"/>
            <a:ext cx="4867562" cy="3650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66800"/>
            <a:ext cx="3200400" cy="240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66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3810000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35582"/>
            <a:ext cx="3606800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09" y="0"/>
            <a:ext cx="3149600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1" y="2362200"/>
            <a:ext cx="2286000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09" y="4000500"/>
            <a:ext cx="2410691" cy="1808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36" y="5488132"/>
            <a:ext cx="1842655" cy="1381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2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363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620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4154" y="5950987"/>
            <a:ext cx="6487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Our lovely facilitators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4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0"/>
            <a:ext cx="4857750" cy="6823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22" y="0"/>
            <a:ext cx="5117523" cy="68233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583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159327"/>
            <a:ext cx="7620000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14117" y="5867400"/>
            <a:ext cx="8915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team that made it happen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20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320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73" y="2667000"/>
            <a:ext cx="5588000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678873"/>
            <a:ext cx="2694841" cy="1107996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DC Trip</a:t>
            </a:r>
            <a:endParaRPr lang="en-US" sz="6600" b="1" cap="none" spc="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13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6045200" cy="4533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89" y="228600"/>
            <a:ext cx="3600450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2400" y="221673"/>
            <a:ext cx="47935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Last Stop, NEW YORK CITY!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09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248400" cy="4686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51709"/>
            <a:ext cx="3865418" cy="51538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5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0" y="0"/>
            <a:ext cx="5673285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7" y="3200400"/>
            <a:ext cx="4895272" cy="3671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" y="3758045"/>
            <a:ext cx="4133273" cy="3099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8545"/>
            <a:ext cx="3980873" cy="2985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884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1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6" y="0"/>
            <a:ext cx="3886200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86150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09" y="2895600"/>
            <a:ext cx="5283200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621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228600"/>
            <a:ext cx="5605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 favorite one 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94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3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0"/>
            <a:ext cx="4927600" cy="3695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55" y="3688773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002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4953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436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50427" y="533400"/>
            <a:ext cx="381000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My most memorable moment 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itchFamily="2" charset="2"/>
              </a:rPr>
              <a:t>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itchFamily="2" charset="2"/>
              </a:rPr>
              <a:t>Riona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itchFamily="2" charset="2"/>
              </a:rPr>
              <a:t> I’m going to miss you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itchFamily="2" charset="2"/>
              </a:rPr>
              <a:t>hunny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itchFamily="2" charset="2"/>
              </a:rPr>
              <a:t> &lt;3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424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6618" cy="34324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19" y="0"/>
            <a:ext cx="4572000" cy="3429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3047999"/>
            <a:ext cx="5070764" cy="380307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5536"/>
            <a:ext cx="4576619" cy="343246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9770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9" b="13576"/>
          <a:stretch/>
        </p:blipFill>
        <p:spPr>
          <a:xfrm>
            <a:off x="756302" y="533400"/>
            <a:ext cx="7514862" cy="4939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15308" y="5931206"/>
            <a:ext cx="7885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Forrest Gump Reference 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64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84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4"/>
          <a:stretch/>
        </p:blipFill>
        <p:spPr>
          <a:xfrm>
            <a:off x="3673514" y="3429000"/>
            <a:ext cx="5470485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50"/>
            <a:ext cx="4953000" cy="371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3"/>
          <a:stretch/>
        </p:blipFill>
        <p:spPr>
          <a:xfrm>
            <a:off x="0" y="3962400"/>
            <a:ext cx="5257800" cy="2789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527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620000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13855" y="3495419"/>
            <a:ext cx="3366655" cy="3362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71900"/>
            <a:ext cx="4114800" cy="3086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-13855" y="-27709"/>
            <a:ext cx="4874091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TIME SQUARE!!!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62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38759" y="48491"/>
            <a:ext cx="40329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Recognize these steps?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4836" y="2971800"/>
            <a:ext cx="3241964" cy="36901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If any of you have ever seen Alicia Keys and JayZ’s song, “Empire State of Mind,” these are the steps in the song &lt;3 &lt;3 &lt;3 &lt;3 &lt;3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3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4800" cy="4991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3200400"/>
            <a:ext cx="48768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580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546" y="1066800"/>
            <a:ext cx="85529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Just a few extras ;)</a:t>
            </a:r>
            <a:endParaRPr lang="en-US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48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82" y="2535382"/>
            <a:ext cx="579120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54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0"/>
            <a:ext cx="5943600" cy="445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727"/>
            <a:ext cx="51816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3962400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5" y="3778827"/>
            <a:ext cx="4114800" cy="308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67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5334000" cy="4000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3028950"/>
            <a:ext cx="5105400" cy="3829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3124200"/>
            <a:ext cx="5054600" cy="3790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0"/>
            <a:ext cx="245745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0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718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0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73" y="2852305"/>
            <a:ext cx="5340927" cy="40056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11287"/>
            <a:ext cx="4223327" cy="3167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228600"/>
            <a:ext cx="2646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Got Yah!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2" name="Elbow Connector 11"/>
          <p:cNvCxnSpPr/>
          <p:nvPr/>
        </p:nvCxnSpPr>
        <p:spPr>
          <a:xfrm rot="10800000" flipV="1">
            <a:off x="2819400" y="1151930"/>
            <a:ext cx="5334003" cy="370322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38200" y="4038600"/>
            <a:ext cx="2438400" cy="2057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0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127"/>
            <a:ext cx="4927600" cy="3695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5000" y="228600"/>
            <a:ext cx="34109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Nighty night &lt;3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1800" y="1151930"/>
            <a:ext cx="3505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09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57550"/>
            <a:ext cx="4800600" cy="3600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35280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73422" y="381000"/>
            <a:ext cx="4480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sym typeface="Wingdings" pitchFamily="2" charset="2"/>
              </a:rPr>
              <a:t>     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249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3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8800" cy="4229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2781300"/>
            <a:ext cx="5435600" cy="407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3332018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0"/>
            <a:ext cx="3708400" cy="2781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325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84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9" y="0"/>
            <a:ext cx="46482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005"/>
            <a:ext cx="257175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77" y="3334327"/>
            <a:ext cx="2647950" cy="353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920" y="4337342"/>
            <a:ext cx="3531177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Security Council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57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2400" cy="3924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86100"/>
            <a:ext cx="5029200" cy="3771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51955"/>
            <a:ext cx="4419600" cy="3314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2744"/>
            <a:ext cx="2696441" cy="3595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57354"/>
            <a:ext cx="2267527" cy="1700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62794"/>
            <a:ext cx="2082800" cy="15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223491" y="2739464"/>
            <a:ext cx="2505045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ECOSOC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1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27" y="2476500"/>
            <a:ext cx="5842000" cy="438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36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27" y="0"/>
            <a:ext cx="46736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20574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14950"/>
            <a:ext cx="2057400" cy="1543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9337" y="4391620"/>
            <a:ext cx="2659126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UNESCO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69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7600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0"/>
            <a:ext cx="3048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57425"/>
            <a:ext cx="358140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55" y="4720936"/>
            <a:ext cx="28956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10" y="4643004"/>
            <a:ext cx="2971800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457575"/>
            <a:ext cx="2514600" cy="1885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3855" y="5103674"/>
            <a:ext cx="3182346" cy="17543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GENERAL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ASSEMBLY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03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81400" cy="2686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927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4572000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4514850"/>
            <a:ext cx="32004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4267200"/>
            <a:ext cx="3454400" cy="2590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9000" y="3591520"/>
            <a:ext cx="171874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WHO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545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4343400" cy="3257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92783" y="76200"/>
            <a:ext cx="4314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HAHAHAHA ;0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10800000" flipV="1">
            <a:off x="3429000" y="999530"/>
            <a:ext cx="2819400" cy="295870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76" y="1323109"/>
            <a:ext cx="3886200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8"/>
          <a:stretch/>
        </p:blipFill>
        <p:spPr>
          <a:xfrm>
            <a:off x="304800" y="3505200"/>
            <a:ext cx="1692032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6050" y="4259996"/>
            <a:ext cx="684597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THANK YOU EVERYONE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FOR A WONDERFUL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TWO WEEKS &lt;3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92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6483927" cy="4862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100"/>
            <a:ext cx="26670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7" y="3505199"/>
            <a:ext cx="4502727" cy="337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828309"/>
            <a:ext cx="2794000" cy="2095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05600" y="382012"/>
            <a:ext cx="228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Friends began here 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2896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5527"/>
            <a:ext cx="4927600" cy="3695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4155638"/>
            <a:ext cx="36160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 that squirrel  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Bent-Up Arrow 4"/>
          <p:cNvSpPr/>
          <p:nvPr/>
        </p:nvSpPr>
        <p:spPr>
          <a:xfrm>
            <a:off x="4454236" y="4419600"/>
            <a:ext cx="3470564" cy="2057400"/>
          </a:xfrm>
          <a:prstGeom prst="bentUpArrow">
            <a:avLst>
              <a:gd name="adj1" fmla="val 23653"/>
              <a:gd name="adj2" fmla="val 25000"/>
              <a:gd name="adj3" fmla="val 2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620000" cy="5715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04696" y="5964841"/>
            <a:ext cx="6506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The conclusion of D.C.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258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331" y="2967335"/>
            <a:ext cx="8211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Now off to Baltimore 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sym typeface="Wingdings" pitchFamily="2" charset="2"/>
              </a:rPr>
              <a:t>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44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ut/>
      </p:transition>
    </mc:Choice>
    <mc:Fallback>
      <p:transition spd="slow"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165</Words>
  <Application>Microsoft Office PowerPoint</Application>
  <PresentationFormat>On-screen Show (4:3)</PresentationFormat>
  <Paragraphs>33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UNESCO IMUN 2013 SUMMER CAMP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UNESCO IMUN 2013 SUMMER CAMP REFLECTION</dc:title>
  <dc:creator>Samantha Helmold</dc:creator>
  <cp:lastModifiedBy>Samantha Helmold</cp:lastModifiedBy>
  <cp:revision>33</cp:revision>
  <dcterms:created xsi:type="dcterms:W3CDTF">2013-07-25T14:58:35Z</dcterms:created>
  <dcterms:modified xsi:type="dcterms:W3CDTF">2013-07-26T21:20:32Z</dcterms:modified>
</cp:coreProperties>
</file>